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4"/>
  </p:normalViewPr>
  <p:slideViewPr>
    <p:cSldViewPr snapToGrid="0" snapToObjects="1" showGuides="1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äntylä Mirka" userId="60d52d87-d8e7-4a83-9ee4-bb33978feda5" providerId="ADAL" clId="{637441C3-8B9A-402F-87FE-2E6C42B5953A}"/>
    <pc:docChg chg="modSld">
      <pc:chgData name="Mäntylä Mirka" userId="60d52d87-d8e7-4a83-9ee4-bb33978feda5" providerId="ADAL" clId="{637441C3-8B9A-402F-87FE-2E6C42B5953A}" dt="2024-08-23T08:04:38.456" v="0" actId="20577"/>
      <pc:docMkLst>
        <pc:docMk/>
      </pc:docMkLst>
      <pc:sldChg chg="modSp mod">
        <pc:chgData name="Mäntylä Mirka" userId="60d52d87-d8e7-4a83-9ee4-bb33978feda5" providerId="ADAL" clId="{637441C3-8B9A-402F-87FE-2E6C42B5953A}" dt="2024-08-23T08:04:38.456" v="0" actId="20577"/>
        <pc:sldMkLst>
          <pc:docMk/>
          <pc:sldMk cId="3142673419" sldId="257"/>
        </pc:sldMkLst>
        <pc:spChg chg="mod">
          <ac:chgData name="Mäntylä Mirka" userId="60d52d87-d8e7-4a83-9ee4-bb33978feda5" providerId="ADAL" clId="{637441C3-8B9A-402F-87FE-2E6C42B5953A}" dt="2024-08-23T08:04:38.456" v="0" actId="20577"/>
          <ac:spMkLst>
            <pc:docMk/>
            <pc:sldMk cId="3142673419" sldId="257"/>
            <ac:spMk id="3" creationId="{56E33C7E-4CB2-6F0B-25BD-3C081E30BB5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25FD6D-679F-E040-AB9A-3C603AF698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8FD1C-33BD-EE40-B6A3-AFDF179EC7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FDB7C-FE3B-7C44-A303-8AAC74E93D19}" type="datetimeFigureOut">
              <a:rPr lang="en-FI" smtClean="0"/>
              <a:t>08/23/2024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02AA4-8AF9-9142-B75E-01F896CDFA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1299A-0A56-3347-A6AA-42432A60F9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2F0E4-CF33-1547-928C-8E1800DC3C9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49321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0E0A-3C3D-D949-8B6E-86DD0E23B851}" type="datetimeFigureOut">
              <a:rPr lang="en-FI" smtClean="0"/>
              <a:t>08/23/2024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5B3F8-EB63-C748-A8BE-1C35A03EE58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537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4A2A5-4EC9-3B42-8C71-9D79DDEF9A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1588" y="620713"/>
            <a:ext cx="9648826" cy="2808287"/>
          </a:xfrm>
        </p:spPr>
        <p:txBody>
          <a:bodyPr anchor="b"/>
          <a:lstStyle>
            <a:lvl1pPr algn="l">
              <a:defRPr sz="6000" b="1" i="0">
                <a:solidFill>
                  <a:srgbClr val="2F2D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Tehy</a:t>
            </a:r>
            <a:r>
              <a:rPr lang="en-GB" dirty="0"/>
              <a:t> </a:t>
            </a:r>
            <a:r>
              <a:rPr lang="en-GB" dirty="0" err="1"/>
              <a:t>Powerpoint</a:t>
            </a:r>
            <a:r>
              <a:rPr lang="en-GB" dirty="0"/>
              <a:t> </a:t>
            </a:r>
            <a:r>
              <a:rPr lang="en-GB" dirty="0" err="1"/>
              <a:t>pääotsikko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1396D-530F-474B-AD54-147FDEE4CF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1585" y="3602038"/>
            <a:ext cx="9648827" cy="1118818"/>
          </a:xfrm>
        </p:spPr>
        <p:txBody>
          <a:bodyPr anchor="t">
            <a:normAutofit/>
          </a:bodyPr>
          <a:lstStyle>
            <a:lvl1pPr marL="0" indent="0" algn="l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ALAOTSIKKO</a:t>
            </a:r>
            <a:endParaRPr lang="en-FI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66ED91-B911-CC49-986A-65F7A2F504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1585" y="4837815"/>
            <a:ext cx="4824415" cy="122008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29.3.2021</a:t>
            </a:r>
            <a:br>
              <a:rPr lang="en-GB" dirty="0"/>
            </a:br>
            <a:r>
              <a:rPr lang="en-GB" dirty="0"/>
              <a:t>Matti </a:t>
            </a:r>
            <a:r>
              <a:rPr lang="en-GB" dirty="0" err="1"/>
              <a:t>Meikäläinen</a:t>
            </a:r>
            <a:endParaRPr lang="en-FI" dirty="0"/>
          </a:p>
        </p:txBody>
      </p:sp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C5BEEEE1-302F-EA46-9E85-4FC2DFE3A3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1451" y="622739"/>
            <a:ext cx="396875" cy="55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64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 kuvalla (oikeall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2073-7EFA-9744-86F3-8026E7A32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2" y="978030"/>
            <a:ext cx="4824412" cy="107936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dirty="0" err="1"/>
              <a:t>Dia</a:t>
            </a:r>
            <a:r>
              <a:rPr lang="en-GB" dirty="0"/>
              <a:t> </a:t>
            </a:r>
            <a:r>
              <a:rPr lang="en-GB" dirty="0" err="1"/>
              <a:t>kuvalla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BC09E-A781-7346-869F-4CB85BB9B52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2" y="2179674"/>
            <a:ext cx="5437184" cy="38808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Leipäteksti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41F3AC-FDA4-9B4C-B3A9-EAF878524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FI"/>
              <a:t>Esityksen nimi</a:t>
            </a:r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BA3F4F-A93F-004A-B49C-1F3D61FAAF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B5A971-8D2C-D348-A08D-0B03E947099F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540259-8999-E94C-956E-3944E80BA3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2" y="612904"/>
            <a:ext cx="4824411" cy="365126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ALAOSION OTSIKKO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DCFED01-DB66-524F-997C-2B515C5A32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65812" cy="6860979"/>
          </a:xfrm>
          <a:custGeom>
            <a:avLst/>
            <a:gdLst>
              <a:gd name="connsiteX0" fmla="*/ 0 w 5865812"/>
              <a:gd name="connsiteY0" fmla="*/ 0 h 6858000"/>
              <a:gd name="connsiteX1" fmla="*/ 5865812 w 5865812"/>
              <a:gd name="connsiteY1" fmla="*/ 0 h 6858000"/>
              <a:gd name="connsiteX2" fmla="*/ 5865812 w 5865812"/>
              <a:gd name="connsiteY2" fmla="*/ 6858000 h 6858000"/>
              <a:gd name="connsiteX3" fmla="*/ 0 w 5865812"/>
              <a:gd name="connsiteY3" fmla="*/ 6858000 h 6858000"/>
              <a:gd name="connsiteX4" fmla="*/ 0 w 5865812"/>
              <a:gd name="connsiteY4" fmla="*/ 0 h 6858000"/>
              <a:gd name="connsiteX0" fmla="*/ 0 w 5865812"/>
              <a:gd name="connsiteY0" fmla="*/ 0 h 6858000"/>
              <a:gd name="connsiteX1" fmla="*/ 5865812 w 5865812"/>
              <a:gd name="connsiteY1" fmla="*/ 0 h 6858000"/>
              <a:gd name="connsiteX2" fmla="*/ 5852160 w 5865812"/>
              <a:gd name="connsiteY2" fmla="*/ 6113417 h 6858000"/>
              <a:gd name="connsiteX3" fmla="*/ 5865812 w 5865812"/>
              <a:gd name="connsiteY3" fmla="*/ 6858000 h 6858000"/>
              <a:gd name="connsiteX4" fmla="*/ 0 w 5865812"/>
              <a:gd name="connsiteY4" fmla="*/ 6858000 h 6858000"/>
              <a:gd name="connsiteX5" fmla="*/ 0 w 5865812"/>
              <a:gd name="connsiteY5" fmla="*/ 0 h 6858000"/>
              <a:gd name="connsiteX0" fmla="*/ 0 w 5865812"/>
              <a:gd name="connsiteY0" fmla="*/ 0 h 6858000"/>
              <a:gd name="connsiteX1" fmla="*/ 5865812 w 5865812"/>
              <a:gd name="connsiteY1" fmla="*/ 0 h 6858000"/>
              <a:gd name="connsiteX2" fmla="*/ 5852160 w 5865812"/>
              <a:gd name="connsiteY2" fmla="*/ 6113417 h 6858000"/>
              <a:gd name="connsiteX3" fmla="*/ 4951412 w 5865812"/>
              <a:gd name="connsiteY3" fmla="*/ 6844937 h 6858000"/>
              <a:gd name="connsiteX4" fmla="*/ 0 w 5865812"/>
              <a:gd name="connsiteY4" fmla="*/ 6858000 h 6858000"/>
              <a:gd name="connsiteX5" fmla="*/ 0 w 5865812"/>
              <a:gd name="connsiteY5" fmla="*/ 0 h 6858000"/>
              <a:gd name="connsiteX0" fmla="*/ 0 w 5865812"/>
              <a:gd name="connsiteY0" fmla="*/ 0 h 6858000"/>
              <a:gd name="connsiteX1" fmla="*/ 5865812 w 5865812"/>
              <a:gd name="connsiteY1" fmla="*/ 0 h 6858000"/>
              <a:gd name="connsiteX2" fmla="*/ 5852160 w 5865812"/>
              <a:gd name="connsiteY2" fmla="*/ 6113417 h 6858000"/>
              <a:gd name="connsiteX3" fmla="*/ 4951412 w 5865812"/>
              <a:gd name="connsiteY3" fmla="*/ 6844937 h 6858000"/>
              <a:gd name="connsiteX4" fmla="*/ 0 w 5865812"/>
              <a:gd name="connsiteY4" fmla="*/ 6858000 h 6858000"/>
              <a:gd name="connsiteX5" fmla="*/ 0 w 5865812"/>
              <a:gd name="connsiteY5" fmla="*/ 0 h 6858000"/>
              <a:gd name="connsiteX0" fmla="*/ 0 w 5865812"/>
              <a:gd name="connsiteY0" fmla="*/ 0 h 6858000"/>
              <a:gd name="connsiteX1" fmla="*/ 5865812 w 5865812"/>
              <a:gd name="connsiteY1" fmla="*/ 0 h 6858000"/>
              <a:gd name="connsiteX2" fmla="*/ 5852160 w 5865812"/>
              <a:gd name="connsiteY2" fmla="*/ 6113417 h 6858000"/>
              <a:gd name="connsiteX3" fmla="*/ 4951412 w 5865812"/>
              <a:gd name="connsiteY3" fmla="*/ 6844937 h 6858000"/>
              <a:gd name="connsiteX4" fmla="*/ 0 w 5865812"/>
              <a:gd name="connsiteY4" fmla="*/ 6858000 h 6858000"/>
              <a:gd name="connsiteX5" fmla="*/ 0 w 5865812"/>
              <a:gd name="connsiteY5" fmla="*/ 0 h 6858000"/>
              <a:gd name="connsiteX0" fmla="*/ 0 w 5865812"/>
              <a:gd name="connsiteY0" fmla="*/ 0 h 6949020"/>
              <a:gd name="connsiteX1" fmla="*/ 5865812 w 5865812"/>
              <a:gd name="connsiteY1" fmla="*/ 0 h 6949020"/>
              <a:gd name="connsiteX2" fmla="*/ 5852160 w 5865812"/>
              <a:gd name="connsiteY2" fmla="*/ 5486400 h 6949020"/>
              <a:gd name="connsiteX3" fmla="*/ 4951412 w 5865812"/>
              <a:gd name="connsiteY3" fmla="*/ 6844937 h 6949020"/>
              <a:gd name="connsiteX4" fmla="*/ 0 w 5865812"/>
              <a:gd name="connsiteY4" fmla="*/ 6858000 h 6949020"/>
              <a:gd name="connsiteX5" fmla="*/ 0 w 5865812"/>
              <a:gd name="connsiteY5" fmla="*/ 0 h 6949020"/>
              <a:gd name="connsiteX0" fmla="*/ 0 w 5917755"/>
              <a:gd name="connsiteY0" fmla="*/ 0 h 6862420"/>
              <a:gd name="connsiteX1" fmla="*/ 5865812 w 5917755"/>
              <a:gd name="connsiteY1" fmla="*/ 0 h 6862420"/>
              <a:gd name="connsiteX2" fmla="*/ 5852160 w 5917755"/>
              <a:gd name="connsiteY2" fmla="*/ 5486400 h 6862420"/>
              <a:gd name="connsiteX3" fmla="*/ 4951412 w 5917755"/>
              <a:gd name="connsiteY3" fmla="*/ 6844937 h 6862420"/>
              <a:gd name="connsiteX4" fmla="*/ 0 w 5917755"/>
              <a:gd name="connsiteY4" fmla="*/ 6858000 h 6862420"/>
              <a:gd name="connsiteX5" fmla="*/ 0 w 5917755"/>
              <a:gd name="connsiteY5" fmla="*/ 0 h 6862420"/>
              <a:gd name="connsiteX0" fmla="*/ 0 w 5865812"/>
              <a:gd name="connsiteY0" fmla="*/ 0 h 6862420"/>
              <a:gd name="connsiteX1" fmla="*/ 5865812 w 5865812"/>
              <a:gd name="connsiteY1" fmla="*/ 0 h 6862420"/>
              <a:gd name="connsiteX2" fmla="*/ 5852160 w 5865812"/>
              <a:gd name="connsiteY2" fmla="*/ 5486400 h 6862420"/>
              <a:gd name="connsiteX3" fmla="*/ 4363583 w 5865812"/>
              <a:gd name="connsiteY3" fmla="*/ 6844937 h 6862420"/>
              <a:gd name="connsiteX4" fmla="*/ 0 w 5865812"/>
              <a:gd name="connsiteY4" fmla="*/ 6858000 h 6862420"/>
              <a:gd name="connsiteX5" fmla="*/ 0 w 5865812"/>
              <a:gd name="connsiteY5" fmla="*/ 0 h 6862420"/>
              <a:gd name="connsiteX0" fmla="*/ 0 w 5865812"/>
              <a:gd name="connsiteY0" fmla="*/ 0 h 6858000"/>
              <a:gd name="connsiteX1" fmla="*/ 5865812 w 5865812"/>
              <a:gd name="connsiteY1" fmla="*/ 0 h 6858000"/>
              <a:gd name="connsiteX2" fmla="*/ 5852160 w 5865812"/>
              <a:gd name="connsiteY2" fmla="*/ 5486400 h 6858000"/>
              <a:gd name="connsiteX3" fmla="*/ 4363583 w 5865812"/>
              <a:gd name="connsiteY3" fmla="*/ 6844937 h 6858000"/>
              <a:gd name="connsiteX4" fmla="*/ 0 w 5865812"/>
              <a:gd name="connsiteY4" fmla="*/ 6858000 h 6858000"/>
              <a:gd name="connsiteX5" fmla="*/ 0 w 5865812"/>
              <a:gd name="connsiteY5" fmla="*/ 0 h 6858000"/>
              <a:gd name="connsiteX0" fmla="*/ 0 w 5865812"/>
              <a:gd name="connsiteY0" fmla="*/ 0 h 6858000"/>
              <a:gd name="connsiteX1" fmla="*/ 5865812 w 5865812"/>
              <a:gd name="connsiteY1" fmla="*/ 0 h 6858000"/>
              <a:gd name="connsiteX2" fmla="*/ 5852160 w 5865812"/>
              <a:gd name="connsiteY2" fmla="*/ 5486400 h 6858000"/>
              <a:gd name="connsiteX3" fmla="*/ 4520337 w 5865812"/>
              <a:gd name="connsiteY3" fmla="*/ 6844937 h 6858000"/>
              <a:gd name="connsiteX4" fmla="*/ 0 w 5865812"/>
              <a:gd name="connsiteY4" fmla="*/ 6858000 h 6858000"/>
              <a:gd name="connsiteX5" fmla="*/ 0 w 5865812"/>
              <a:gd name="connsiteY5" fmla="*/ 0 h 6858000"/>
              <a:gd name="connsiteX0" fmla="*/ 0 w 5865812"/>
              <a:gd name="connsiteY0" fmla="*/ 0 h 6873754"/>
              <a:gd name="connsiteX1" fmla="*/ 5865812 w 5865812"/>
              <a:gd name="connsiteY1" fmla="*/ 0 h 6873754"/>
              <a:gd name="connsiteX2" fmla="*/ 5852160 w 5865812"/>
              <a:gd name="connsiteY2" fmla="*/ 5486400 h 6873754"/>
              <a:gd name="connsiteX3" fmla="*/ 4520337 w 5865812"/>
              <a:gd name="connsiteY3" fmla="*/ 6844937 h 6873754"/>
              <a:gd name="connsiteX4" fmla="*/ 0 w 5865812"/>
              <a:gd name="connsiteY4" fmla="*/ 6858000 h 6873754"/>
              <a:gd name="connsiteX5" fmla="*/ 0 w 5865812"/>
              <a:gd name="connsiteY5" fmla="*/ 0 h 6873754"/>
              <a:gd name="connsiteX0" fmla="*/ 0 w 5865812"/>
              <a:gd name="connsiteY0" fmla="*/ 0 h 6878439"/>
              <a:gd name="connsiteX1" fmla="*/ 5865812 w 5865812"/>
              <a:gd name="connsiteY1" fmla="*/ 0 h 6878439"/>
              <a:gd name="connsiteX2" fmla="*/ 5852160 w 5865812"/>
              <a:gd name="connsiteY2" fmla="*/ 5486400 h 6878439"/>
              <a:gd name="connsiteX3" fmla="*/ 4520337 w 5865812"/>
              <a:gd name="connsiteY3" fmla="*/ 6844937 h 6878439"/>
              <a:gd name="connsiteX4" fmla="*/ 0 w 5865812"/>
              <a:gd name="connsiteY4" fmla="*/ 6858000 h 6878439"/>
              <a:gd name="connsiteX5" fmla="*/ 0 w 5865812"/>
              <a:gd name="connsiteY5" fmla="*/ 0 h 6878439"/>
              <a:gd name="connsiteX0" fmla="*/ 0 w 5865812"/>
              <a:gd name="connsiteY0" fmla="*/ 0 h 6858000"/>
              <a:gd name="connsiteX1" fmla="*/ 5865812 w 5865812"/>
              <a:gd name="connsiteY1" fmla="*/ 0 h 6858000"/>
              <a:gd name="connsiteX2" fmla="*/ 5852160 w 5865812"/>
              <a:gd name="connsiteY2" fmla="*/ 5486400 h 6858000"/>
              <a:gd name="connsiteX3" fmla="*/ 4520337 w 5865812"/>
              <a:gd name="connsiteY3" fmla="*/ 6844937 h 6858000"/>
              <a:gd name="connsiteX4" fmla="*/ 0 w 5865812"/>
              <a:gd name="connsiteY4" fmla="*/ 6858000 h 6858000"/>
              <a:gd name="connsiteX5" fmla="*/ 0 w 5865812"/>
              <a:gd name="connsiteY5" fmla="*/ 0 h 6858000"/>
              <a:gd name="connsiteX0" fmla="*/ 0 w 5865812"/>
              <a:gd name="connsiteY0" fmla="*/ 0 h 6860979"/>
              <a:gd name="connsiteX1" fmla="*/ 5865812 w 5865812"/>
              <a:gd name="connsiteY1" fmla="*/ 0 h 6860979"/>
              <a:gd name="connsiteX2" fmla="*/ 5852160 w 5865812"/>
              <a:gd name="connsiteY2" fmla="*/ 5486400 h 6860979"/>
              <a:gd name="connsiteX3" fmla="*/ 4520337 w 5865812"/>
              <a:gd name="connsiteY3" fmla="*/ 6860979 h 6860979"/>
              <a:gd name="connsiteX4" fmla="*/ 0 w 5865812"/>
              <a:gd name="connsiteY4" fmla="*/ 6858000 h 6860979"/>
              <a:gd name="connsiteX5" fmla="*/ 0 w 5865812"/>
              <a:gd name="connsiteY5" fmla="*/ 0 h 686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5812" h="6860979">
                <a:moveTo>
                  <a:pt x="0" y="0"/>
                </a:moveTo>
                <a:lnTo>
                  <a:pt x="5865812" y="0"/>
                </a:lnTo>
                <a:cubicBezTo>
                  <a:pt x="5861261" y="2037806"/>
                  <a:pt x="5856711" y="3448594"/>
                  <a:pt x="5852160" y="5486400"/>
                </a:cubicBezTo>
                <a:cubicBezTo>
                  <a:pt x="5852356" y="6213566"/>
                  <a:pt x="5791101" y="6850323"/>
                  <a:pt x="4520337" y="686097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5801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ED3A8-F134-D14C-A228-CF39681ED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978031"/>
            <a:ext cx="10261600" cy="862492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b="1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Tehy</a:t>
            </a:r>
            <a:r>
              <a:rPr lang="en-GB" b="1" dirty="0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Powerpoint-dian</a:t>
            </a:r>
            <a:r>
              <a:rPr lang="en-GB" b="1" dirty="0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pitkä</a:t>
            </a:r>
            <a:r>
              <a:rPr lang="en-GB" b="1" dirty="0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otsikko</a:t>
            </a:r>
            <a:r>
              <a:rPr lang="en-GB" b="1" dirty="0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joka</a:t>
            </a:r>
            <a:r>
              <a:rPr lang="en-GB" b="1" dirty="0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mahtuu</a:t>
            </a:r>
            <a:r>
              <a:rPr lang="en-GB" b="1" dirty="0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kahdelle</a:t>
            </a:r>
            <a:r>
              <a:rPr lang="en-GB" b="1" dirty="0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riville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06DA8-0F67-3949-A011-6AF0BE6311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8812" y="2430379"/>
            <a:ext cx="10261601" cy="380690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FC34B-3F20-1440-B42B-18551A7E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A971-8D2C-D348-A08D-0B03E947099F}" type="slidenum">
              <a:rPr lang="en-FI" smtClean="0"/>
              <a:t>‹#›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9AFC18-C26B-3B4F-AF8B-5F8BB4DCB82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FI"/>
              <a:t>Esityksen nimi</a:t>
            </a:r>
            <a:endParaRPr lang="en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1CF5C6-4B27-CA40-A58B-3E1EE167FC3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58812" y="612904"/>
            <a:ext cx="10261601" cy="365126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ALAOSION OTSIKKO</a:t>
            </a:r>
          </a:p>
        </p:txBody>
      </p:sp>
    </p:spTree>
    <p:extLst>
      <p:ext uri="{BB962C8B-B14F-4D97-AF65-F5344CB8AC3E}">
        <p14:creationId xmlns:p14="http://schemas.microsoft.com/office/powerpoint/2010/main" val="228774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3F268-BA19-C846-94E2-442BEAC93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71588" y="1969477"/>
            <a:ext cx="4648566" cy="408842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 err="1"/>
              <a:t>Sisältö</a:t>
            </a:r>
            <a:r>
              <a:rPr lang="en-GB" dirty="0"/>
              <a:t> 1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B9633-70C6-5D43-ADAB-8E002655DC1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1846" y="1969477"/>
            <a:ext cx="4648566" cy="408842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 err="1"/>
              <a:t>Sisältö</a:t>
            </a:r>
            <a:r>
              <a:rPr lang="en-GB" dirty="0"/>
              <a:t> 2</a:t>
            </a:r>
            <a:endParaRPr lang="en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1CDFE9-B00F-834E-8860-072B7F2E5C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FI"/>
              <a:t>Esityksen nimi</a:t>
            </a:r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AFC80C-934D-7341-9DE1-FBBE038F3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B5A971-8D2C-D348-A08D-0B03E947099F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446A7E-FF9E-A14C-9A22-32ED57590D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589" y="978031"/>
            <a:ext cx="9648824" cy="84759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Tehy</a:t>
            </a:r>
            <a:r>
              <a:rPr lang="en-GB" b="1" dirty="0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Powerpoint-dian</a:t>
            </a:r>
            <a:r>
              <a:rPr lang="en-GB" b="1" dirty="0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pitkä</a:t>
            </a:r>
            <a:r>
              <a:rPr lang="en-GB" b="1" dirty="0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otsikko</a:t>
            </a:r>
            <a:r>
              <a:rPr lang="en-GB" b="1" dirty="0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joka</a:t>
            </a:r>
            <a:r>
              <a:rPr lang="en-GB" b="1" dirty="0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mahtuu</a:t>
            </a:r>
            <a:r>
              <a:rPr lang="en-GB" b="1" dirty="0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kahdelle</a:t>
            </a:r>
            <a:r>
              <a:rPr lang="en-GB" b="1" dirty="0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riville</a:t>
            </a:r>
            <a:endParaRPr lang="en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3A1E0B6-AB98-4244-8489-0A65F78EC1A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71589" y="612904"/>
            <a:ext cx="9648824" cy="365126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ALAOSION OTSIKKO</a:t>
            </a:r>
          </a:p>
        </p:txBody>
      </p:sp>
    </p:spTree>
    <p:extLst>
      <p:ext uri="{BB962C8B-B14F-4D97-AF65-F5344CB8AC3E}">
        <p14:creationId xmlns:p14="http://schemas.microsoft.com/office/powerpoint/2010/main" val="3919473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3A22A-4E01-9342-BCDF-E50C7A7CD7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71589" y="1957754"/>
            <a:ext cx="4648566" cy="54732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Väliotsikko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B02C7-6B3A-344E-997A-02D83EB19A7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1846" y="1957753"/>
            <a:ext cx="4648567" cy="5473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Väliotsikko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912A70F-2E0F-3245-8F71-91CDB30B2E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FI"/>
              <a:t>Esityksen nimi</a:t>
            </a:r>
            <a:endParaRPr lang="en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9BE3438-86CB-A941-91E3-673F31C268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B5A971-8D2C-D348-A08D-0B03E947099F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5226FD-01A8-6748-B431-010133F83E24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271588" y="2602523"/>
            <a:ext cx="4648566" cy="345537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 err="1"/>
              <a:t>Sisältö</a:t>
            </a:r>
            <a:r>
              <a:rPr lang="en-GB" dirty="0"/>
              <a:t> 1</a:t>
            </a:r>
            <a:endParaRPr lang="en-FI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CC7DBF3-F027-8644-82BA-57D4DBDFF2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1846" y="2602523"/>
            <a:ext cx="4648566" cy="345537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 err="1"/>
              <a:t>Sisältö</a:t>
            </a:r>
            <a:r>
              <a:rPr lang="en-GB" dirty="0"/>
              <a:t> 2</a:t>
            </a:r>
            <a:endParaRPr lang="en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C72941F-6F46-1246-93C1-E7B5F9556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589" y="978031"/>
            <a:ext cx="9648824" cy="84759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Tehy</a:t>
            </a:r>
            <a:r>
              <a:rPr lang="en-GB" b="1" dirty="0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Powerpoint-dian</a:t>
            </a:r>
            <a:r>
              <a:rPr lang="en-GB" b="1" dirty="0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pitkä</a:t>
            </a:r>
            <a:r>
              <a:rPr lang="en-GB" b="1" dirty="0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otsikko</a:t>
            </a:r>
            <a:r>
              <a:rPr lang="en-GB" b="1" dirty="0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joka</a:t>
            </a:r>
            <a:r>
              <a:rPr lang="en-GB" b="1" dirty="0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mahtuu</a:t>
            </a:r>
            <a:r>
              <a:rPr lang="en-GB" b="1" dirty="0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kahdelle</a:t>
            </a:r>
            <a:r>
              <a:rPr lang="en-GB" b="1" dirty="0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2E2D4D"/>
                </a:solidFill>
                <a:effectLst/>
                <a:latin typeface="Arial" panose="020B0604020202020204" pitchFamily="34" charset="0"/>
              </a:rPr>
              <a:t>riville</a:t>
            </a:r>
            <a:endParaRPr lang="en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6AF1FCB-171D-DF40-ABC9-7790C3C8B49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71589" y="612904"/>
            <a:ext cx="9648824" cy="365126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ALAOSION OTSIKKO</a:t>
            </a:r>
          </a:p>
        </p:txBody>
      </p:sp>
    </p:spTree>
    <p:extLst>
      <p:ext uri="{BB962C8B-B14F-4D97-AF65-F5344CB8AC3E}">
        <p14:creationId xmlns:p14="http://schemas.microsoft.com/office/powerpoint/2010/main" val="2819197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vapaavalinta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EC928-B08B-594A-9854-ECD741C799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3571" y="620713"/>
            <a:ext cx="4636842" cy="543718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9DC9BA-88B2-5645-BB4F-900FE4B491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FI"/>
              <a:t>Esityksen nimi</a:t>
            </a:r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72C022-80B1-AA4C-AAE5-A2882A7DA0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B5A971-8D2C-D348-A08D-0B03E947099F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CC9117-5FB3-C248-B675-851715ECBF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978030"/>
            <a:ext cx="5249617" cy="107936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dirty="0" err="1"/>
              <a:t>Otsikko</a:t>
            </a:r>
            <a:r>
              <a:rPr lang="en-GB" dirty="0"/>
              <a:t>, </a:t>
            </a:r>
            <a:r>
              <a:rPr lang="en-GB" dirty="0" err="1"/>
              <a:t>joka</a:t>
            </a:r>
            <a:r>
              <a:rPr lang="en-GB" dirty="0"/>
              <a:t> </a:t>
            </a:r>
            <a:r>
              <a:rPr lang="en-GB" dirty="0" err="1"/>
              <a:t>mahtuu</a:t>
            </a:r>
            <a:r>
              <a:rPr lang="en-GB" dirty="0"/>
              <a:t> </a:t>
            </a:r>
            <a:r>
              <a:rPr lang="en-GB" dirty="0" err="1"/>
              <a:t>kahdelle</a:t>
            </a:r>
            <a:r>
              <a:rPr lang="en-GB" dirty="0"/>
              <a:t> </a:t>
            </a:r>
            <a:r>
              <a:rPr lang="en-GB" dirty="0" err="1"/>
              <a:t>riville</a:t>
            </a:r>
            <a:endParaRPr lang="en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BF61E0D-A803-B047-9C54-008C51819B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8814" y="2179674"/>
            <a:ext cx="5249617" cy="38782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Leipäteksti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2762617-195E-964C-BC44-B0B38E4C441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58814" y="612904"/>
            <a:ext cx="5249616" cy="365126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ALAOSION OTSIKKO</a:t>
            </a:r>
          </a:p>
        </p:txBody>
      </p:sp>
    </p:spTree>
    <p:extLst>
      <p:ext uri="{BB962C8B-B14F-4D97-AF65-F5344CB8AC3E}">
        <p14:creationId xmlns:p14="http://schemas.microsoft.com/office/powerpoint/2010/main" val="1818136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8F96-03B5-134E-B8E1-9A9572583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620713"/>
            <a:ext cx="10261601" cy="10699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AC2B0-C975-7F41-985D-D92A04684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FI"/>
              <a:t>Esityksen nimi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B1FDC-E50F-BD4A-97EC-4CFF6F0DC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B5A971-8D2C-D348-A08D-0B03E947099F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2400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taustaelemente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E43A4-19A6-A849-B875-BB15958E5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FI"/>
              <a:t>Esityksen nimi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ABA3B-6A95-344B-8C95-73FAFBE1B1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B5A971-8D2C-D348-A08D-0B03E947099F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06097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006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B17D3B-81C2-D446-8546-01DE58B2D0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71588" y="622739"/>
            <a:ext cx="2794000" cy="2649099"/>
          </a:xfrm>
          <a:prstGeom prst="flowChartAlternateProcess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FI" dirty="0"/>
              <a:t>kuva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247080A-491A-6A43-8E02-F4842D27F57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1588" y="3412759"/>
            <a:ext cx="2794000" cy="2649099"/>
          </a:xfrm>
          <a:prstGeom prst="flowChartAlternateProcess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FI" dirty="0"/>
              <a:t>kuva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DE64E9E-5835-A749-81D4-94CCB2E8EC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6275" y="622300"/>
            <a:ext cx="6434138" cy="557491"/>
          </a:xfrm>
        </p:spPr>
        <p:txBody>
          <a:bodyPr/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87D4985-8AD9-154D-A6E2-70A6F48DDD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86275" y="1592132"/>
            <a:ext cx="6434138" cy="144783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Nimike</a:t>
            </a:r>
            <a:endParaRPr lang="en-GB" dirty="0"/>
          </a:p>
          <a:p>
            <a:pPr lvl="0"/>
            <a:r>
              <a:rPr lang="en-GB" dirty="0" err="1"/>
              <a:t>Puhelinnumero</a:t>
            </a:r>
            <a:r>
              <a:rPr lang="en-GB" dirty="0"/>
              <a:t>(t)</a:t>
            </a:r>
          </a:p>
          <a:p>
            <a:pPr lvl="0"/>
            <a:r>
              <a:rPr lang="en-GB" dirty="0" err="1"/>
              <a:t>Etunimi.sukunimi@tehy.fi</a:t>
            </a:r>
            <a:endParaRPr lang="en-FI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CA9E576-BBBB-2945-AD62-263C218308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6275" y="3425310"/>
            <a:ext cx="6434138" cy="557491"/>
          </a:xfrm>
        </p:spPr>
        <p:txBody>
          <a:bodyPr/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2A62817-DAAB-BD4E-9BCE-18F71562E3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6275" y="4395142"/>
            <a:ext cx="6434138" cy="144783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Nimike</a:t>
            </a:r>
            <a:endParaRPr lang="en-GB" dirty="0"/>
          </a:p>
          <a:p>
            <a:pPr lvl="0"/>
            <a:r>
              <a:rPr lang="en-GB" dirty="0" err="1"/>
              <a:t>Puhelinnumero</a:t>
            </a:r>
            <a:r>
              <a:rPr lang="en-GB" dirty="0"/>
              <a:t>(t)</a:t>
            </a:r>
          </a:p>
          <a:p>
            <a:pPr lvl="0"/>
            <a:r>
              <a:rPr lang="en-GB" dirty="0" err="1"/>
              <a:t>Etunimi.sukunimi@tehy.fi</a:t>
            </a:r>
            <a:endParaRPr lang="en-FI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7A8F0FE-79FB-DB40-8D0D-C6189C970D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1451" y="622739"/>
            <a:ext cx="396875" cy="55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6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4A2A5-4EC9-3B42-8C71-9D79DDEF9A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1588" y="620713"/>
            <a:ext cx="9648826" cy="2808287"/>
          </a:xfrm>
        </p:spPr>
        <p:txBody>
          <a:bodyPr anchor="b"/>
          <a:lstStyle>
            <a:lvl1pPr algn="l">
              <a:defRPr sz="6000" b="1" i="0">
                <a:solidFill>
                  <a:srgbClr val="2F2D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Tehy</a:t>
            </a:r>
            <a:r>
              <a:rPr lang="en-GB" dirty="0"/>
              <a:t> </a:t>
            </a:r>
            <a:r>
              <a:rPr lang="en-GB" dirty="0" err="1"/>
              <a:t>Powerpoint</a:t>
            </a:r>
            <a:r>
              <a:rPr lang="en-GB" dirty="0"/>
              <a:t> </a:t>
            </a:r>
            <a:r>
              <a:rPr lang="en-GB" dirty="0" err="1"/>
              <a:t>pääotsikko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1396D-530F-474B-AD54-147FDEE4CF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1585" y="3602038"/>
            <a:ext cx="9648827" cy="1118818"/>
          </a:xfrm>
        </p:spPr>
        <p:txBody>
          <a:bodyPr anchor="t">
            <a:normAutofit/>
          </a:bodyPr>
          <a:lstStyle>
            <a:lvl1pPr marL="0" indent="0" algn="l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ALAOTSIKKO</a:t>
            </a:r>
            <a:endParaRPr lang="en-FI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66ED91-B911-CC49-986A-65F7A2F504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1585" y="4837815"/>
            <a:ext cx="4824415" cy="122008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29.3.2021</a:t>
            </a:r>
            <a:br>
              <a:rPr lang="en-GB" dirty="0"/>
            </a:br>
            <a:r>
              <a:rPr lang="en-GB" dirty="0"/>
              <a:t>Matti </a:t>
            </a:r>
            <a:r>
              <a:rPr lang="en-GB" dirty="0" err="1"/>
              <a:t>Meikäläinen</a:t>
            </a:r>
            <a:endParaRPr lang="en-FI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3D534B5-E188-2148-B878-4058BFAD2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2070" y="0"/>
            <a:ext cx="2556683" cy="685800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C1B339F-884A-1C48-B087-1A476C4991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51451" y="622739"/>
            <a:ext cx="396875" cy="55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50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4A2A5-4EC9-3B42-8C71-9D79DDEF9A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1588" y="620713"/>
            <a:ext cx="9648826" cy="2808287"/>
          </a:xfrm>
        </p:spPr>
        <p:txBody>
          <a:bodyPr anchor="b"/>
          <a:lstStyle>
            <a:lvl1pPr algn="l">
              <a:defRPr sz="6000" b="1" i="0">
                <a:solidFill>
                  <a:srgbClr val="2F2D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Tehy</a:t>
            </a:r>
            <a:r>
              <a:rPr lang="en-GB" dirty="0"/>
              <a:t> </a:t>
            </a:r>
            <a:r>
              <a:rPr lang="en-GB" dirty="0" err="1"/>
              <a:t>Powerpoint</a:t>
            </a:r>
            <a:r>
              <a:rPr lang="en-GB" dirty="0"/>
              <a:t> </a:t>
            </a:r>
            <a:r>
              <a:rPr lang="en-GB" dirty="0" err="1"/>
              <a:t>pääotsikko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1396D-530F-474B-AD54-147FDEE4CF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1585" y="3602038"/>
            <a:ext cx="9648827" cy="1118818"/>
          </a:xfrm>
        </p:spPr>
        <p:txBody>
          <a:bodyPr anchor="t">
            <a:normAutofit/>
          </a:bodyPr>
          <a:lstStyle>
            <a:lvl1pPr marL="0" indent="0" algn="l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ALAOTSIKKO</a:t>
            </a:r>
            <a:endParaRPr lang="en-FI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66ED91-B911-CC49-986A-65F7A2F504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1585" y="4837815"/>
            <a:ext cx="4824415" cy="122008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29.3.2021</a:t>
            </a:r>
            <a:br>
              <a:rPr lang="en-GB" dirty="0"/>
            </a:br>
            <a:r>
              <a:rPr lang="en-GB" dirty="0"/>
              <a:t>Matti </a:t>
            </a:r>
            <a:r>
              <a:rPr lang="en-GB" dirty="0" err="1"/>
              <a:t>Meikäläinen</a:t>
            </a:r>
            <a:endParaRPr lang="en-FI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C1B339F-884A-1C48-B087-1A476C4991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51" y="622739"/>
            <a:ext cx="396875" cy="5574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168D9E-D79B-7A4E-BA2A-90D17AFA62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FI" dirty="0"/>
              <a:t>Vaihda kuva klikkaamalla keskeltä</a:t>
            </a:r>
          </a:p>
        </p:txBody>
      </p:sp>
    </p:spTree>
    <p:extLst>
      <p:ext uri="{BB962C8B-B14F-4D97-AF65-F5344CB8AC3E}">
        <p14:creationId xmlns:p14="http://schemas.microsoft.com/office/powerpoint/2010/main" val="3167239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BFD8F4AD-2CF3-F34D-AB6A-EA67533FED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74A2A5-4EC9-3B42-8C71-9D79DDEF9A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1588" y="620713"/>
            <a:ext cx="9648826" cy="2808287"/>
          </a:xfrm>
        </p:spPr>
        <p:txBody>
          <a:bodyPr anchor="b"/>
          <a:lstStyle>
            <a:lvl1pPr algn="l">
              <a:defRPr sz="6000" b="1" i="0">
                <a:solidFill>
                  <a:srgbClr val="2F2D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Tehy</a:t>
            </a:r>
            <a:r>
              <a:rPr lang="en-GB" dirty="0"/>
              <a:t> </a:t>
            </a:r>
            <a:r>
              <a:rPr lang="en-GB" dirty="0" err="1"/>
              <a:t>Powerpoint</a:t>
            </a:r>
            <a:r>
              <a:rPr lang="en-GB" dirty="0"/>
              <a:t> </a:t>
            </a:r>
            <a:r>
              <a:rPr lang="en-GB" dirty="0" err="1"/>
              <a:t>pääotsikko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1396D-530F-474B-AD54-147FDEE4CF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1585" y="3602038"/>
            <a:ext cx="9648827" cy="1118818"/>
          </a:xfrm>
        </p:spPr>
        <p:txBody>
          <a:bodyPr anchor="t">
            <a:normAutofit/>
          </a:bodyPr>
          <a:lstStyle>
            <a:lvl1pPr marL="0" indent="0" algn="l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ALAOTSIKKO</a:t>
            </a:r>
            <a:endParaRPr lang="en-FI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66ED91-B911-CC49-986A-65F7A2F504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1585" y="4837815"/>
            <a:ext cx="4824415" cy="122008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29.3.2021</a:t>
            </a:r>
            <a:br>
              <a:rPr lang="en-GB" dirty="0"/>
            </a:br>
            <a:r>
              <a:rPr lang="en-GB" dirty="0"/>
              <a:t>Matti </a:t>
            </a:r>
            <a:r>
              <a:rPr lang="en-GB" dirty="0" err="1"/>
              <a:t>Meikäläinen</a:t>
            </a:r>
            <a:endParaRPr lang="en-FI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C1B339F-884A-1C48-B087-1A476C4991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51451" y="622739"/>
            <a:ext cx="396875" cy="557492"/>
          </a:xfrm>
          <a:prstGeom prst="rect">
            <a:avLst/>
          </a:prstGeom>
        </p:spPr>
      </p:pic>
      <p:pic>
        <p:nvPicPr>
          <p:cNvPr id="14" name="Picture 13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0A7FB284-97D3-D747-BEDC-4C863394DA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770" y="1408815"/>
            <a:ext cx="6023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46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D4931-566E-A24C-A1D3-AF0EC21BCF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588" y="2259419"/>
            <a:ext cx="9648825" cy="2339162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 dirty="0" err="1"/>
              <a:t>Väliotsikko</a:t>
            </a:r>
            <a:r>
              <a:rPr lang="en-GB" dirty="0"/>
              <a:t> </a:t>
            </a:r>
            <a:r>
              <a:rPr lang="en-GB" dirty="0" err="1"/>
              <a:t>joka</a:t>
            </a:r>
            <a:r>
              <a:rPr lang="en-GB" dirty="0"/>
              <a:t> </a:t>
            </a:r>
            <a:r>
              <a:rPr lang="en-GB" dirty="0" err="1"/>
              <a:t>saattaa</a:t>
            </a:r>
            <a:br>
              <a:rPr lang="en-GB" dirty="0"/>
            </a:br>
            <a:r>
              <a:rPr lang="en-GB" dirty="0" err="1"/>
              <a:t>jatkua</a:t>
            </a:r>
            <a:r>
              <a:rPr lang="en-GB" dirty="0"/>
              <a:t> </a:t>
            </a:r>
            <a:r>
              <a:rPr lang="en-GB" dirty="0" err="1"/>
              <a:t>kahdelle</a:t>
            </a:r>
            <a:r>
              <a:rPr lang="en-GB" dirty="0"/>
              <a:t> tai</a:t>
            </a:r>
            <a:br>
              <a:rPr lang="en-GB" dirty="0"/>
            </a:br>
            <a:r>
              <a:rPr lang="en-GB" dirty="0" err="1"/>
              <a:t>kolmelle</a:t>
            </a:r>
            <a:r>
              <a:rPr lang="en-GB" dirty="0"/>
              <a:t> </a:t>
            </a:r>
            <a:r>
              <a:rPr lang="en-GB" dirty="0" err="1"/>
              <a:t>riville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74996-4E0D-E148-B2FB-B17FD3A20C6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71588" y="1612347"/>
            <a:ext cx="9648825" cy="567327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ALAOSION OTSIKKO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079A8A1-596E-454A-9616-DB0CB711C5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1451" y="622739"/>
            <a:ext cx="396875" cy="55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1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ja kuvit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C75551AD-95CA-0745-9169-19D91FEF21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872292" y="1180231"/>
            <a:ext cx="6212805" cy="7038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6D4931-566E-A24C-A1D3-AF0EC21BCF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588" y="2259419"/>
            <a:ext cx="6437017" cy="2339162"/>
          </a:xfrm>
        </p:spPr>
        <p:txBody>
          <a:bodyPr anchor="t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Väliotsikko</a:t>
            </a:r>
            <a:r>
              <a:rPr lang="en-GB" dirty="0"/>
              <a:t> &amp; </a:t>
            </a:r>
            <a:r>
              <a:rPr lang="en-GB" dirty="0" err="1"/>
              <a:t>kuvitus</a:t>
            </a:r>
            <a:r>
              <a:rPr lang="en-GB" dirty="0"/>
              <a:t> </a:t>
            </a:r>
            <a:r>
              <a:rPr lang="en-GB" dirty="0" err="1"/>
              <a:t>kolmelle</a:t>
            </a:r>
            <a:r>
              <a:rPr lang="en-GB" dirty="0"/>
              <a:t> </a:t>
            </a:r>
            <a:r>
              <a:rPr lang="en-GB" dirty="0" err="1"/>
              <a:t>riville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74996-4E0D-E148-B2FB-B17FD3A20C6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71588" y="1612347"/>
            <a:ext cx="6437017" cy="567327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ALAOSION OTSIKKO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48A5AD1-E895-EC4E-A4DD-D8DCA35EB7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51451" y="622739"/>
            <a:ext cx="396875" cy="55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0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Väliotsikko ja kuvit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5551AD-95CA-0745-9169-19D91FEF21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28307" y="901485"/>
            <a:ext cx="6053641" cy="7038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6D4931-566E-A24C-A1D3-AF0EC21BCF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588" y="2259419"/>
            <a:ext cx="6437017" cy="2339162"/>
          </a:xfrm>
        </p:spPr>
        <p:txBody>
          <a:bodyPr anchor="t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Väliotsikko</a:t>
            </a:r>
            <a:r>
              <a:rPr lang="en-GB" dirty="0"/>
              <a:t> &amp; </a:t>
            </a:r>
            <a:r>
              <a:rPr lang="en-GB" dirty="0" err="1"/>
              <a:t>kuvitus</a:t>
            </a:r>
            <a:r>
              <a:rPr lang="en-GB" dirty="0"/>
              <a:t> </a:t>
            </a:r>
            <a:r>
              <a:rPr lang="en-GB" dirty="0" err="1"/>
              <a:t>yksinkertainen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74996-4E0D-E148-B2FB-B17FD3A20C6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71588" y="1612347"/>
            <a:ext cx="6437017" cy="567327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ALAOSION OTSIKKO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48A5AD1-E895-EC4E-A4DD-D8DCA35EB7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51451" y="622739"/>
            <a:ext cx="396875" cy="55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9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D4931-566E-A24C-A1D3-AF0EC21BCF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589" y="2259419"/>
            <a:ext cx="4824412" cy="2339162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 dirty="0" err="1"/>
              <a:t>Väliotsikko</a:t>
            </a:r>
            <a:r>
              <a:rPr lang="en-GB" dirty="0"/>
              <a:t> </a:t>
            </a:r>
            <a:r>
              <a:rPr lang="en-GB" dirty="0" err="1"/>
              <a:t>kuvalla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74996-4E0D-E148-B2FB-B17FD3A20C6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71588" y="1612347"/>
            <a:ext cx="9648825" cy="567327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ALAOSION OTSIKKO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FF92631-2001-0A41-B419-58D1F26FE8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1451" y="622739"/>
            <a:ext cx="396875" cy="55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1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kuvalla (oikeall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2073-7EFA-9744-86F3-8026E7A32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978030"/>
            <a:ext cx="5437185" cy="107936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dirty="0" err="1"/>
              <a:t>Dia</a:t>
            </a:r>
            <a:r>
              <a:rPr lang="en-GB" dirty="0"/>
              <a:t> </a:t>
            </a:r>
            <a:r>
              <a:rPr lang="en-GB" dirty="0" err="1"/>
              <a:t>kuvalla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BC09E-A781-7346-869F-4CB85BB9B52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8814" y="2179674"/>
            <a:ext cx="5437184" cy="38782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Leipäteksti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41F3AC-FDA4-9B4C-B3A9-EAF878524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FI"/>
              <a:t>Esityksen nimi</a:t>
            </a:r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BA3F4F-A93F-004A-B49C-1F3D61FAAF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B5A971-8D2C-D348-A08D-0B03E947099F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8741E7-4F56-F549-84DE-118E8CC5A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51451" y="622739"/>
            <a:ext cx="396875" cy="55749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540259-8999-E94C-956E-3944E80BA3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8814" y="612904"/>
            <a:ext cx="5437186" cy="365126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ALAOSION OTSIKKO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C63A53A-F44D-724B-A87C-708A7825E4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9663" y="0"/>
            <a:ext cx="6002337" cy="6869723"/>
          </a:xfrm>
          <a:custGeom>
            <a:avLst/>
            <a:gdLst>
              <a:gd name="connsiteX0" fmla="*/ 0 w 6002337"/>
              <a:gd name="connsiteY0" fmla="*/ 0 h 6869723"/>
              <a:gd name="connsiteX1" fmla="*/ 6002337 w 6002337"/>
              <a:gd name="connsiteY1" fmla="*/ 0 h 6869723"/>
              <a:gd name="connsiteX2" fmla="*/ 6002337 w 6002337"/>
              <a:gd name="connsiteY2" fmla="*/ 6869723 h 6869723"/>
              <a:gd name="connsiteX3" fmla="*/ 0 w 6002337"/>
              <a:gd name="connsiteY3" fmla="*/ 6869723 h 6869723"/>
              <a:gd name="connsiteX4" fmla="*/ 0 w 6002337"/>
              <a:gd name="connsiteY4" fmla="*/ 0 h 6869723"/>
              <a:gd name="connsiteX0" fmla="*/ 0 w 6002337"/>
              <a:gd name="connsiteY0" fmla="*/ 0 h 6897189"/>
              <a:gd name="connsiteX1" fmla="*/ 6002337 w 6002337"/>
              <a:gd name="connsiteY1" fmla="*/ 0 h 6897189"/>
              <a:gd name="connsiteX2" fmla="*/ 6002337 w 6002337"/>
              <a:gd name="connsiteY2" fmla="*/ 6869723 h 6897189"/>
              <a:gd name="connsiteX3" fmla="*/ 955720 w 6002337"/>
              <a:gd name="connsiteY3" fmla="*/ 6897189 h 6897189"/>
              <a:gd name="connsiteX4" fmla="*/ 0 w 6002337"/>
              <a:gd name="connsiteY4" fmla="*/ 6869723 h 6897189"/>
              <a:gd name="connsiteX5" fmla="*/ 0 w 6002337"/>
              <a:gd name="connsiteY5" fmla="*/ 0 h 6897189"/>
              <a:gd name="connsiteX0" fmla="*/ 0 w 6002337"/>
              <a:gd name="connsiteY0" fmla="*/ 0 h 6897189"/>
              <a:gd name="connsiteX1" fmla="*/ 6002337 w 6002337"/>
              <a:gd name="connsiteY1" fmla="*/ 0 h 6897189"/>
              <a:gd name="connsiteX2" fmla="*/ 6002337 w 6002337"/>
              <a:gd name="connsiteY2" fmla="*/ 6869723 h 6897189"/>
              <a:gd name="connsiteX3" fmla="*/ 955720 w 6002337"/>
              <a:gd name="connsiteY3" fmla="*/ 6897189 h 6897189"/>
              <a:gd name="connsiteX4" fmla="*/ 0 w 6002337"/>
              <a:gd name="connsiteY4" fmla="*/ 6869723 h 6897189"/>
              <a:gd name="connsiteX5" fmla="*/ 2131 w 6002337"/>
              <a:gd name="connsiteY5" fmla="*/ 5682343 h 6897189"/>
              <a:gd name="connsiteX6" fmla="*/ 0 w 6002337"/>
              <a:gd name="connsiteY6" fmla="*/ 0 h 6897189"/>
              <a:gd name="connsiteX0" fmla="*/ 0 w 6002337"/>
              <a:gd name="connsiteY0" fmla="*/ 0 h 6897189"/>
              <a:gd name="connsiteX1" fmla="*/ 6002337 w 6002337"/>
              <a:gd name="connsiteY1" fmla="*/ 0 h 6897189"/>
              <a:gd name="connsiteX2" fmla="*/ 6002337 w 6002337"/>
              <a:gd name="connsiteY2" fmla="*/ 6869723 h 6897189"/>
              <a:gd name="connsiteX3" fmla="*/ 955720 w 6002337"/>
              <a:gd name="connsiteY3" fmla="*/ 6897189 h 6897189"/>
              <a:gd name="connsiteX4" fmla="*/ 0 w 6002337"/>
              <a:gd name="connsiteY4" fmla="*/ 6869723 h 6897189"/>
              <a:gd name="connsiteX5" fmla="*/ 15194 w 6002337"/>
              <a:gd name="connsiteY5" fmla="*/ 5982789 h 6897189"/>
              <a:gd name="connsiteX6" fmla="*/ 0 w 6002337"/>
              <a:gd name="connsiteY6" fmla="*/ 0 h 6897189"/>
              <a:gd name="connsiteX0" fmla="*/ 0 w 6002337"/>
              <a:gd name="connsiteY0" fmla="*/ 0 h 6897189"/>
              <a:gd name="connsiteX1" fmla="*/ 6002337 w 6002337"/>
              <a:gd name="connsiteY1" fmla="*/ 0 h 6897189"/>
              <a:gd name="connsiteX2" fmla="*/ 6002337 w 6002337"/>
              <a:gd name="connsiteY2" fmla="*/ 6869723 h 6897189"/>
              <a:gd name="connsiteX3" fmla="*/ 955720 w 6002337"/>
              <a:gd name="connsiteY3" fmla="*/ 6897189 h 6897189"/>
              <a:gd name="connsiteX4" fmla="*/ 15194 w 6002337"/>
              <a:gd name="connsiteY4" fmla="*/ 5982789 h 6897189"/>
              <a:gd name="connsiteX5" fmla="*/ 0 w 6002337"/>
              <a:gd name="connsiteY5" fmla="*/ 0 h 6897189"/>
              <a:gd name="connsiteX0" fmla="*/ 0 w 6002337"/>
              <a:gd name="connsiteY0" fmla="*/ 0 h 6897189"/>
              <a:gd name="connsiteX1" fmla="*/ 6002337 w 6002337"/>
              <a:gd name="connsiteY1" fmla="*/ 0 h 6897189"/>
              <a:gd name="connsiteX2" fmla="*/ 6002337 w 6002337"/>
              <a:gd name="connsiteY2" fmla="*/ 6869723 h 6897189"/>
              <a:gd name="connsiteX3" fmla="*/ 955720 w 6002337"/>
              <a:gd name="connsiteY3" fmla="*/ 6897189 h 6897189"/>
              <a:gd name="connsiteX4" fmla="*/ 15194 w 6002337"/>
              <a:gd name="connsiteY4" fmla="*/ 5982789 h 6897189"/>
              <a:gd name="connsiteX5" fmla="*/ 0 w 6002337"/>
              <a:gd name="connsiteY5" fmla="*/ 0 h 6897189"/>
              <a:gd name="connsiteX0" fmla="*/ 0 w 6002337"/>
              <a:gd name="connsiteY0" fmla="*/ 0 h 6897189"/>
              <a:gd name="connsiteX1" fmla="*/ 6002337 w 6002337"/>
              <a:gd name="connsiteY1" fmla="*/ 0 h 6897189"/>
              <a:gd name="connsiteX2" fmla="*/ 6002337 w 6002337"/>
              <a:gd name="connsiteY2" fmla="*/ 6869723 h 6897189"/>
              <a:gd name="connsiteX3" fmla="*/ 955720 w 6002337"/>
              <a:gd name="connsiteY3" fmla="*/ 6897189 h 6897189"/>
              <a:gd name="connsiteX4" fmla="*/ 15194 w 6002337"/>
              <a:gd name="connsiteY4" fmla="*/ 5982789 h 6897189"/>
              <a:gd name="connsiteX5" fmla="*/ 0 w 6002337"/>
              <a:gd name="connsiteY5" fmla="*/ 0 h 6897189"/>
              <a:gd name="connsiteX0" fmla="*/ 0 w 6002337"/>
              <a:gd name="connsiteY0" fmla="*/ 0 h 6869723"/>
              <a:gd name="connsiteX1" fmla="*/ 6002337 w 6002337"/>
              <a:gd name="connsiteY1" fmla="*/ 0 h 6869723"/>
              <a:gd name="connsiteX2" fmla="*/ 6002337 w 6002337"/>
              <a:gd name="connsiteY2" fmla="*/ 6869723 h 6869723"/>
              <a:gd name="connsiteX3" fmla="*/ 1595800 w 6002337"/>
              <a:gd name="connsiteY3" fmla="*/ 6858000 h 6869723"/>
              <a:gd name="connsiteX4" fmla="*/ 15194 w 6002337"/>
              <a:gd name="connsiteY4" fmla="*/ 5982789 h 6869723"/>
              <a:gd name="connsiteX5" fmla="*/ 0 w 6002337"/>
              <a:gd name="connsiteY5" fmla="*/ 0 h 6869723"/>
              <a:gd name="connsiteX0" fmla="*/ 0 w 6002337"/>
              <a:gd name="connsiteY0" fmla="*/ 0 h 6952052"/>
              <a:gd name="connsiteX1" fmla="*/ 6002337 w 6002337"/>
              <a:gd name="connsiteY1" fmla="*/ 0 h 6952052"/>
              <a:gd name="connsiteX2" fmla="*/ 6002337 w 6002337"/>
              <a:gd name="connsiteY2" fmla="*/ 6869723 h 6952052"/>
              <a:gd name="connsiteX3" fmla="*/ 1595800 w 6002337"/>
              <a:gd name="connsiteY3" fmla="*/ 6858000 h 6952052"/>
              <a:gd name="connsiteX4" fmla="*/ 28257 w 6002337"/>
              <a:gd name="connsiteY4" fmla="*/ 5630092 h 6952052"/>
              <a:gd name="connsiteX5" fmla="*/ 0 w 6002337"/>
              <a:gd name="connsiteY5" fmla="*/ 0 h 6952052"/>
              <a:gd name="connsiteX0" fmla="*/ 1087 w 6003424"/>
              <a:gd name="connsiteY0" fmla="*/ 0 h 6952052"/>
              <a:gd name="connsiteX1" fmla="*/ 6003424 w 6003424"/>
              <a:gd name="connsiteY1" fmla="*/ 0 h 6952052"/>
              <a:gd name="connsiteX2" fmla="*/ 6003424 w 6003424"/>
              <a:gd name="connsiteY2" fmla="*/ 6869723 h 6952052"/>
              <a:gd name="connsiteX3" fmla="*/ 1596887 w 6003424"/>
              <a:gd name="connsiteY3" fmla="*/ 6858000 h 6952052"/>
              <a:gd name="connsiteX4" fmla="*/ 29344 w 6003424"/>
              <a:gd name="connsiteY4" fmla="*/ 5630092 h 6952052"/>
              <a:gd name="connsiteX5" fmla="*/ 1087 w 6003424"/>
              <a:gd name="connsiteY5" fmla="*/ 0 h 6952052"/>
              <a:gd name="connsiteX0" fmla="*/ 1087 w 6003424"/>
              <a:gd name="connsiteY0" fmla="*/ 0 h 6869723"/>
              <a:gd name="connsiteX1" fmla="*/ 6003424 w 6003424"/>
              <a:gd name="connsiteY1" fmla="*/ 0 h 6869723"/>
              <a:gd name="connsiteX2" fmla="*/ 6003424 w 6003424"/>
              <a:gd name="connsiteY2" fmla="*/ 6869723 h 6869723"/>
              <a:gd name="connsiteX3" fmla="*/ 1596887 w 6003424"/>
              <a:gd name="connsiteY3" fmla="*/ 6858000 h 6869723"/>
              <a:gd name="connsiteX4" fmla="*/ 29344 w 6003424"/>
              <a:gd name="connsiteY4" fmla="*/ 5630092 h 6869723"/>
              <a:gd name="connsiteX5" fmla="*/ 1087 w 6003424"/>
              <a:gd name="connsiteY5" fmla="*/ 0 h 6869723"/>
              <a:gd name="connsiteX0" fmla="*/ 0 w 6002337"/>
              <a:gd name="connsiteY0" fmla="*/ 0 h 6869723"/>
              <a:gd name="connsiteX1" fmla="*/ 6002337 w 6002337"/>
              <a:gd name="connsiteY1" fmla="*/ 0 h 6869723"/>
              <a:gd name="connsiteX2" fmla="*/ 6002337 w 6002337"/>
              <a:gd name="connsiteY2" fmla="*/ 6869723 h 6869723"/>
              <a:gd name="connsiteX3" fmla="*/ 1595800 w 6002337"/>
              <a:gd name="connsiteY3" fmla="*/ 6858000 h 6869723"/>
              <a:gd name="connsiteX4" fmla="*/ 28257 w 6002337"/>
              <a:gd name="connsiteY4" fmla="*/ 5630092 h 6869723"/>
              <a:gd name="connsiteX5" fmla="*/ 0 w 6002337"/>
              <a:gd name="connsiteY5" fmla="*/ 0 h 6869723"/>
              <a:gd name="connsiteX0" fmla="*/ 0 w 6002337"/>
              <a:gd name="connsiteY0" fmla="*/ 0 h 6953986"/>
              <a:gd name="connsiteX1" fmla="*/ 6002337 w 6002337"/>
              <a:gd name="connsiteY1" fmla="*/ 0 h 6953986"/>
              <a:gd name="connsiteX2" fmla="*/ 6002337 w 6002337"/>
              <a:gd name="connsiteY2" fmla="*/ 6869723 h 6953986"/>
              <a:gd name="connsiteX3" fmla="*/ 1595800 w 6002337"/>
              <a:gd name="connsiteY3" fmla="*/ 6858000 h 6953986"/>
              <a:gd name="connsiteX4" fmla="*/ 15194 w 6002337"/>
              <a:gd name="connsiteY4" fmla="*/ 5603967 h 6953986"/>
              <a:gd name="connsiteX5" fmla="*/ 0 w 6002337"/>
              <a:gd name="connsiteY5" fmla="*/ 0 h 6953986"/>
              <a:gd name="connsiteX0" fmla="*/ 0 w 6002337"/>
              <a:gd name="connsiteY0" fmla="*/ 0 h 6869723"/>
              <a:gd name="connsiteX1" fmla="*/ 6002337 w 6002337"/>
              <a:gd name="connsiteY1" fmla="*/ 0 h 6869723"/>
              <a:gd name="connsiteX2" fmla="*/ 6002337 w 6002337"/>
              <a:gd name="connsiteY2" fmla="*/ 6869723 h 6869723"/>
              <a:gd name="connsiteX3" fmla="*/ 1595800 w 6002337"/>
              <a:gd name="connsiteY3" fmla="*/ 6858000 h 6869723"/>
              <a:gd name="connsiteX4" fmla="*/ 15194 w 6002337"/>
              <a:gd name="connsiteY4" fmla="*/ 5603967 h 6869723"/>
              <a:gd name="connsiteX5" fmla="*/ 0 w 6002337"/>
              <a:gd name="connsiteY5" fmla="*/ 0 h 686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2337" h="6869723">
                <a:moveTo>
                  <a:pt x="0" y="0"/>
                </a:moveTo>
                <a:lnTo>
                  <a:pt x="6002337" y="0"/>
                </a:lnTo>
                <a:lnTo>
                  <a:pt x="6002337" y="6869723"/>
                </a:lnTo>
                <a:lnTo>
                  <a:pt x="1595800" y="6858000"/>
                </a:lnTo>
                <a:cubicBezTo>
                  <a:pt x="545691" y="6842984"/>
                  <a:pt x="15194" y="6979922"/>
                  <a:pt x="15194" y="5603967"/>
                </a:cubicBezTo>
                <a:cubicBezTo>
                  <a:pt x="15194" y="4228012"/>
                  <a:pt x="710" y="1894114"/>
                  <a:pt x="0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fi-FI"/>
              <a:t>Lisää kuva napsauttamalla kuvaketta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4204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CF8ADB-DC14-2D47-8E8E-217C027E5DD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0636250" y="6057900"/>
            <a:ext cx="1555750" cy="8000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46C67A-A1F4-8A4C-B731-30F41DDA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20713"/>
            <a:ext cx="9648825" cy="1069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0BEA7-C016-9B4E-BB0E-1FEC60605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588" y="1825625"/>
            <a:ext cx="9648825" cy="423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C4D8703-78E9-534C-AB1E-8D08F2EBEA4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151451" y="622739"/>
            <a:ext cx="396875" cy="557492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6A5F0D1-4077-DB44-853F-3F521CBEE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2" y="6372223"/>
            <a:ext cx="5437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FI"/>
              <a:t>Esityksen nimi</a:t>
            </a:r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E9057-F05B-8644-B38B-80461CD9C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313" y="6356350"/>
            <a:ext cx="396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F55076-CB7E-8B41-8D38-B18126A7C2E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5265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8" r:id="rId3"/>
    <p:sldLayoutId id="2147483666" r:id="rId4"/>
    <p:sldLayoutId id="2147483651" r:id="rId5"/>
    <p:sldLayoutId id="2147483661" r:id="rId6"/>
    <p:sldLayoutId id="2147483667" r:id="rId7"/>
    <p:sldLayoutId id="2147483662" r:id="rId8"/>
    <p:sldLayoutId id="2147483657" r:id="rId9"/>
    <p:sldLayoutId id="2147483663" r:id="rId10"/>
    <p:sldLayoutId id="2147483650" r:id="rId11"/>
    <p:sldLayoutId id="2147483652" r:id="rId12"/>
    <p:sldLayoutId id="2147483653" r:id="rId13"/>
    <p:sldLayoutId id="2147483656" r:id="rId14"/>
    <p:sldLayoutId id="2147483654" r:id="rId15"/>
    <p:sldLayoutId id="2147483655" r:id="rId16"/>
    <p:sldLayoutId id="2147483664" r:id="rId17"/>
    <p:sldLayoutId id="2147483665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pos="7265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orient="horz" pos="391" userDrawn="1">
          <p15:clr>
            <a:srgbClr val="F26B43"/>
          </p15:clr>
        </p15:guide>
        <p15:guide id="6" pos="665" userDrawn="1">
          <p15:clr>
            <a:srgbClr val="F26B43"/>
          </p15:clr>
        </p15:guide>
        <p15:guide id="7" pos="7015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  <p15:guide id="9" pos="6879" userDrawn="1">
          <p15:clr>
            <a:srgbClr val="F26B43"/>
          </p15:clr>
        </p15:guide>
        <p15:guide id="10" pos="8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tehy.fi/fi/valtuustovaalit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9E557A-1EF2-6C24-27EF-BCF5AF45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Tehyn vaalit 2025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E33C7E-4CB2-6F0B-25BD-3C081E30B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8814" y="1661652"/>
            <a:ext cx="5437184" cy="439624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+mn-lt"/>
              </a:rPr>
              <a:t>Tehyn valtuustovaalit pidetään 17.–31.3.2025. Valtuustoon valitaan 83 jäsentä.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+mn-lt"/>
              </a:rPr>
              <a:t>Vaalit pidetään sähköisesti ja vaalipiirinä on koko maa.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>
                <a:latin typeface="+mn-lt"/>
              </a:rPr>
              <a:t>Ehdokkaaksi asettuminen 4.–24.2.2025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Tehyn valtuuston vaaleissa voivat asettua ehdolle kaikki vaalikelpoiset ammattiosaston jäsenet ja opiskelijajäsenet.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>
                <a:latin typeface="+mn-lt"/>
              </a:rPr>
              <a:t>Äänestäminen 17.–31.3.2025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+mn-lt"/>
              </a:rPr>
              <a:t>Äänestää saavat kaikki Tehyn varsinaiset ja opiskelijajäsenet, joiden jäsenyys on kunnossa </a:t>
            </a:r>
            <a:r>
              <a:rPr lang="fi-FI" sz="1400">
                <a:latin typeface="+mn-lt"/>
              </a:rPr>
              <a:t>eikä jäsenmaksurästejä </a:t>
            </a:r>
            <a:r>
              <a:rPr lang="fi-FI" sz="1400" dirty="0">
                <a:latin typeface="+mn-lt"/>
              </a:rPr>
              <a:t>ole.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b="1" dirty="0">
                <a:latin typeface="+mn-lt"/>
              </a:rPr>
              <a:t>Tulosten julkaisu 2.4.2025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i="0" dirty="0">
                <a:solidFill>
                  <a:srgbClr val="232323"/>
                </a:solidFill>
                <a:effectLst/>
                <a:highlight>
                  <a:srgbClr val="FFFFFF"/>
                </a:highlight>
                <a:latin typeface="+mn-lt"/>
              </a:rPr>
              <a:t>On tärkeää, että valtuustoon saadaan monipuolinen joukko tehyläisiä – niin eri ammateista ja ikäryhmistä kuin julkiselta ja yksityiseltä sektorilta ympäri Suomea.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232323"/>
                </a:solidFill>
                <a:highlight>
                  <a:srgbClr val="FFFFFF"/>
                </a:highlight>
                <a:latin typeface="+mn-lt"/>
              </a:rPr>
              <a:t>Vaalien omat sivut </a:t>
            </a:r>
            <a:r>
              <a:rPr lang="fi-FI" sz="1400" dirty="0">
                <a:solidFill>
                  <a:srgbClr val="232323"/>
                </a:solidFill>
                <a:highlight>
                  <a:srgbClr val="FFFFFF"/>
                </a:highlight>
                <a:latin typeface="+mn-lt"/>
                <a:hlinkClick r:id="rId2"/>
              </a:rPr>
              <a:t>tehy.fi/valtuustovaalit </a:t>
            </a:r>
            <a:endParaRPr lang="fi-FI" sz="1400" dirty="0">
              <a:solidFill>
                <a:srgbClr val="232323"/>
              </a:solidFill>
              <a:highlight>
                <a:srgbClr val="FFFFFF"/>
              </a:highlight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232323"/>
                </a:solidFill>
                <a:highlight>
                  <a:srgbClr val="FFFFFF"/>
                </a:highlight>
                <a:latin typeface="+mn-lt"/>
              </a:rPr>
              <a:t>Somessa #tehyvaalit</a:t>
            </a:r>
            <a:endParaRPr lang="fi-FI" sz="1400" dirty="0">
              <a:latin typeface="+mn-lt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9E1094-965E-6359-A3D8-561FCD03A6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FI"/>
              <a:t>Esityksen nimi</a:t>
            </a:r>
            <a:endParaRPr lang="en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642E506-8E6C-FD1D-BC2C-7ECFED9C33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B5A971-8D2C-D348-A08D-0B03E947099F}" type="slidenum">
              <a:rPr lang="en-FI" smtClean="0"/>
              <a:t>1</a:t>
            </a:fld>
            <a:endParaRPr lang="en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A1B74D5-F347-9E60-5F4F-2F220041B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VALTUUSTOVAALIT 17.-31.3.2025</a:t>
            </a:r>
          </a:p>
          <a:p>
            <a:endParaRPr lang="fi-FI" dirty="0"/>
          </a:p>
        </p:txBody>
      </p:sp>
      <p:pic>
        <p:nvPicPr>
          <p:cNvPr id="15" name="Kuvan paikkamerkki 14" descr="Kuva, joka sisältää kohteen Grafiikka, muotoilu&#10;&#10;Kuvaus luotu automaattisesti">
            <a:extLst>
              <a:ext uri="{FF2B5EF4-FFF2-40B4-BE49-F238E27FC236}">
                <a16:creationId xmlns:a16="http://schemas.microsoft.com/office/drawing/2014/main" id="{A803BA7A-B0C5-68DA-CDC1-E50CC94B64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-7225" b="-7225"/>
          <a:stretch/>
        </p:blipFill>
        <p:spPr/>
      </p:pic>
    </p:spTree>
    <p:extLst>
      <p:ext uri="{BB962C8B-B14F-4D97-AF65-F5344CB8AC3E}">
        <p14:creationId xmlns:p14="http://schemas.microsoft.com/office/powerpoint/2010/main" val="3142673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1">
      <a:dk1>
        <a:srgbClr val="2F2C4E"/>
      </a:dk1>
      <a:lt1>
        <a:srgbClr val="FFFFFF"/>
      </a:lt1>
      <a:dk2>
        <a:srgbClr val="44546A"/>
      </a:dk2>
      <a:lt2>
        <a:srgbClr val="E7E6E6"/>
      </a:lt2>
      <a:accent1>
        <a:srgbClr val="272541"/>
      </a:accent1>
      <a:accent2>
        <a:srgbClr val="98D2EB"/>
      </a:accent2>
      <a:accent3>
        <a:srgbClr val="EBD3AD"/>
      </a:accent3>
      <a:accent4>
        <a:srgbClr val="F8DCEB"/>
      </a:accent4>
      <a:accent5>
        <a:srgbClr val="F3A597"/>
      </a:accent5>
      <a:accent6>
        <a:srgbClr val="D81C3E"/>
      </a:accent6>
      <a:hlink>
        <a:srgbClr val="D81C3F"/>
      </a:hlink>
      <a:folHlink>
        <a:srgbClr val="5775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hy-ppt-jasenta-lahella-061021.pptx" id="{641009F6-9465-4B8D-94CB-99B1A1DFA719}" vid="{B2ADC506-2B16-49C7-81A0-CD29A6FCB4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984433A2A37248BB7ECA10E7BC3100" ma:contentTypeVersion="8" ma:contentTypeDescription="Create a new document." ma:contentTypeScope="" ma:versionID="aba899c03a119b02f3ad0bce6f78a8a2">
  <xsd:schema xmlns:xsd="http://www.w3.org/2001/XMLSchema" xmlns:xs="http://www.w3.org/2001/XMLSchema" xmlns:p="http://schemas.microsoft.com/office/2006/metadata/properties" xmlns:ns2="5fb97cdb-e09d-465b-b830-a4b0f90c9148" targetNamespace="http://schemas.microsoft.com/office/2006/metadata/properties" ma:root="true" ma:fieldsID="b35bd5abf2b66829ff0f812c8bb81a1d" ns2:_="">
    <xsd:import namespace="5fb97cdb-e09d-465b-b830-a4b0f90c91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97cdb-e09d-465b-b830-a4b0f90c9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84F389-4E92-4CD3-868C-551CA852EF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b97cdb-e09d-465b-b830-a4b0f90c91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4B74ED-3E37-464A-80C3-C187C7AEC5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E3FEA0-A4B8-4568-A67A-1B42B90E500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Tehy-ppt-jasenta-lahella</Template>
  <TotalTime>15</TotalTime>
  <Words>106</Words>
  <Application>Microsoft Office PowerPoint</Application>
  <PresentationFormat>Laajakuva</PresentationFormat>
  <Paragraphs>14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Office-teema</vt:lpstr>
      <vt:lpstr>Tehyn vaalit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Mäntylä Mirka</dc:creator>
  <cp:lastModifiedBy>Mäntylä Mirka</cp:lastModifiedBy>
  <cp:revision>1</cp:revision>
  <dcterms:created xsi:type="dcterms:W3CDTF">2024-08-15T07:04:22Z</dcterms:created>
  <dcterms:modified xsi:type="dcterms:W3CDTF">2024-08-23T08:04:39Z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0x010100E3984433A2A37248BB7ECA10E7BC3100</vt:lpwstr>
  </property>
</Properties>
</file>